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751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0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08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3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2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5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0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4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0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24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6/29/23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7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6/29/23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467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B87620-6442-5994-8C54-1BF4D4F14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531814"/>
            <a:ext cx="4457690" cy="1720850"/>
          </a:xfrm>
        </p:spPr>
        <p:txBody>
          <a:bodyPr anchor="ctr">
            <a:normAutofit/>
          </a:bodyPr>
          <a:lstStyle/>
          <a:p>
            <a:r>
              <a:rPr lang="it-IT" dirty="0" err="1"/>
              <a:t>Asd</a:t>
            </a:r>
            <a:r>
              <a:rPr lang="it-IT" dirty="0"/>
              <a:t> STARDUST </a:t>
            </a:r>
            <a:br>
              <a:rPr lang="it-IT" dirty="0"/>
            </a:br>
            <a:r>
              <a:rPr lang="it-IT" dirty="0"/>
              <a:t>PATTINAGGIO ARTISTICO A Rotelle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A82908C-4ED1-631A-F1B5-6465AB130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531815"/>
            <a:ext cx="4451347" cy="1720850"/>
          </a:xfrm>
        </p:spPr>
        <p:txBody>
          <a:bodyPr anchor="ctr">
            <a:normAutofit/>
          </a:bodyPr>
          <a:lstStyle/>
          <a:p>
            <a:r>
              <a:rPr lang="it-IT" dirty="0"/>
              <a:t>Via Circonvallazione Appia N° 146 – 00186 - Roma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1392239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Colore in movimento dal basso">
            <a:extLst>
              <a:ext uri="{FF2B5EF4-FFF2-40B4-BE49-F238E27FC236}">
                <a16:creationId xmlns:a16="http://schemas.microsoft.com/office/drawing/2014/main" id="{B506AA24-42E0-8DE8-31BB-F29C7E8EC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545" b="9401"/>
          <a:stretch/>
        </p:blipFill>
        <p:spPr>
          <a:xfrm>
            <a:off x="541339" y="2841329"/>
            <a:ext cx="5421600" cy="3474000"/>
          </a:xfrm>
          <a:prstGeom prst="rect">
            <a:avLst/>
          </a:prstGeom>
        </p:spPr>
      </p:pic>
      <p:pic>
        <p:nvPicPr>
          <p:cNvPr id="6" name="Immagine 5" descr="Immagine che contiene disegno, clipart, cartone animato, illustrazione&#10;&#10;Descrizione generata automaticamente">
            <a:extLst>
              <a:ext uri="{FF2B5EF4-FFF2-40B4-BE49-F238E27FC236}">
                <a16:creationId xmlns:a16="http://schemas.microsoft.com/office/drawing/2014/main" id="{A1B610DC-3377-7718-3BAD-ACCC89367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212" y="2841329"/>
            <a:ext cx="3474000" cy="34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15424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LightSeedLeftStep">
      <a:dk1>
        <a:srgbClr val="000000"/>
      </a:dk1>
      <a:lt1>
        <a:srgbClr val="FFFFFF"/>
      </a:lt1>
      <a:dk2>
        <a:srgbClr val="312441"/>
      </a:dk2>
      <a:lt2>
        <a:srgbClr val="E2E8E6"/>
      </a:lt2>
      <a:accent1>
        <a:srgbClr val="EE6E96"/>
      </a:accent1>
      <a:accent2>
        <a:srgbClr val="EB4EC0"/>
      </a:accent2>
      <a:accent3>
        <a:srgbClr val="DC6EEE"/>
      </a:accent3>
      <a:accent4>
        <a:srgbClr val="924EEB"/>
      </a:accent4>
      <a:accent5>
        <a:srgbClr val="716EEE"/>
      </a:accent5>
      <a:accent6>
        <a:srgbClr val="4E8CEB"/>
      </a:accent6>
      <a:hlink>
        <a:srgbClr val="568F7D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Avenir Next LT Pro Light</vt:lpstr>
      <vt:lpstr>Rockwell Nova Light</vt:lpstr>
      <vt:lpstr>Wingdings</vt:lpstr>
      <vt:lpstr>LeafVTI</vt:lpstr>
      <vt:lpstr>Asd STARDUST  PATTINAGGIO ARTISTICO A Rotelle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 STARDUST  PATTINAGGIO ARTISTICO A Rotelle</dc:title>
  <dc:creator>Francesca Sgaragli</dc:creator>
  <cp:lastModifiedBy>Francesca Sgaragli</cp:lastModifiedBy>
  <cp:revision>1</cp:revision>
  <dcterms:created xsi:type="dcterms:W3CDTF">2023-06-29T11:11:57Z</dcterms:created>
  <dcterms:modified xsi:type="dcterms:W3CDTF">2023-06-29T11:17:23Z</dcterms:modified>
</cp:coreProperties>
</file>